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7"/>
    <p:restoredTop sz="84248"/>
  </p:normalViewPr>
  <p:slideViewPr>
    <p:cSldViewPr snapToGrid="0" snapToObjects="1">
      <p:cViewPr>
        <p:scale>
          <a:sx n="85" d="100"/>
          <a:sy n="85" d="100"/>
        </p:scale>
        <p:origin x="215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Get into your project teams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</a:t>
            </a:r>
            <a:r>
              <a:rPr lang="is-IS" sz="3600" dirty="0" smtClean="0">
                <a:latin typeface="Calibri" charset="0"/>
              </a:rPr>
              <a:t>someone to</a:t>
            </a:r>
            <a:r>
              <a:rPr lang="is-IS" sz="3600" dirty="0" smtClean="0">
                <a:latin typeface="Calibri" charset="0"/>
              </a:rPr>
              <a:t>“own</a:t>
            </a:r>
            <a:r>
              <a:rPr lang="is-IS" sz="3600" dirty="0">
                <a:latin typeface="Calibri" charset="0"/>
              </a:rPr>
              <a:t>” the </a:t>
            </a:r>
            <a:r>
              <a:rPr lang="is-IS" sz="3600" dirty="0" smtClean="0">
                <a:latin typeface="Calibri" charset="0"/>
              </a:rPr>
              <a:t>project repository, or create it in uwdirect-2018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</a:t>
            </a:r>
            <a:r>
              <a:rPr lang="is-IS" sz="3600" dirty="0" smtClean="0">
                <a:latin typeface="Calibri" charset="0"/>
              </a:rPr>
              <a:t>other team members as collaborators </a:t>
            </a:r>
            <a:r>
              <a:rPr lang="is-IS" sz="3600" dirty="0">
                <a:latin typeface="Calibri" charset="0"/>
              </a:rPr>
              <a:t>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 smtClean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Everyone make changes to the README.md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13137</TotalTime>
  <Words>616</Words>
  <Application>Microsoft Macintosh PowerPoint</Application>
  <PresentationFormat>On-screen Show (4:3)</PresentationFormat>
  <Paragraphs>135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535</cp:revision>
  <dcterms:created xsi:type="dcterms:W3CDTF">2015-01-21T04:58:27Z</dcterms:created>
  <dcterms:modified xsi:type="dcterms:W3CDTF">2018-02-13T18:22:38Z</dcterms:modified>
</cp:coreProperties>
</file>